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137. HONG SIANG SAK SI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1923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Cleansing Blood </a:t>
            </a:r>
          </a:p>
          <a:p>
            <a:r>
              <a:rPr lang="en-US" sz="3200" dirty="0"/>
              <a:t>1 John 1:7</a:t>
            </a:r>
          </a:p>
          <a:p>
            <a:r>
              <a:rPr lang="en-US" sz="3200" dirty="0"/>
              <a:t>William Augustus Ogden, 1841-1897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puakhia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pan in-ah,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lung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zo.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sawpsiang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kiang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ci.</a:t>
            </a:r>
          </a:p>
          <a:p>
            <a:pPr marL="0" indent="0">
              <a:buNone/>
            </a:pPr>
            <a:endParaRPr lang="en-US" sz="28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ding a,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gamsung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211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137. HONG SIANG SAK SI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2018-10-12T04:38:10Z</dcterms:modified>
</cp:coreProperties>
</file>